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0" r:id="rId3"/>
    <p:sldId id="262" r:id="rId4"/>
    <p:sldId id="261" r:id="rId5"/>
    <p:sldId id="264" r:id="rId6"/>
    <p:sldId id="263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6B2674-7053-4F7C-84B2-C1F665AADCFA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14DDCF5-4A45-4BCC-BCFB-E8CC71681E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465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83679-8C36-4B5D-8370-ABED520517F9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34571-5AE3-44E9-940D-816B0B699D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205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2933F-F5CD-439D-82BE-121649BE4A7B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2E53E-D3AA-4364-9C34-92066D124E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99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8FBEE-1FE7-465C-9511-8FEF66D41DA2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F748-80B4-4D3E-80FB-2F283475AD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595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C662-D12D-45BD-8DA8-1E8D49C731E0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C32EF-12C1-429E-9E25-B924304559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451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EEA0-FC51-4467-A13A-10A7FB93C6A8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A4B8A-ADD4-4A0E-8E8C-51290C1CB7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965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24255-B190-4F54-869F-C84E129F2913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65F4B-19B1-4B10-846B-786E4B72B6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053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B5DF4-359E-4A09-A41C-1ED54EB8AE9F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1D49C-61C2-486C-838C-B894EB1CB3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255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A0A3E-F16E-42AE-BF45-C7E0C91134A4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94347-3A0C-4407-A252-761845ECCC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93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B5FA-B713-419F-AB81-97B2AE23E7EC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862D6-FF88-42BA-A6ED-C3D8D9D5DD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473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307A4-0670-4B8C-A85A-413E74C31AC6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B820C-3E92-4B1E-B328-E9CE48E117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130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EDF36-73F4-4504-9D8A-F2842EC45FB3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D0371-6467-4D1E-B209-355D8B5DF5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503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CE1920-F486-4884-84D0-E9F04F328D87}" type="datetimeFigureOut">
              <a:rPr lang="en-GB"/>
              <a:pPr>
                <a:defRPr/>
              </a:pPr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221732-3210-4491-B4A9-41DB5D0957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nh9_-EpTSogWpEF0F0L8eO_JLcZZnzT87MC3xPFNlx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cs.google.com/document/d/1Env_QFc75DK7mq0H_Hy3_jtfk9IplV6hqQNl49vNoEU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pHzROP1D-w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rGwDE3QzvLsiQHUfDz4n9JHjgEZBDqoQ--yleDXZm3s/edi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MrDHtGHFR4&amp;feature=youtu.b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ted.com/talks/rajiv_maheswaran_the_math_behind_basketball_s_wildest_mov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468313" y="692696"/>
            <a:ext cx="8675687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5400" dirty="0"/>
              <a:t>Unit 4: Lesson 1 &amp; 2- What is Big Data? / Rapid Research - Data Innovations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/>
              <a:t>Day 32</a:t>
            </a:r>
            <a:endParaRPr lang="en-GB" altLang="en-US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2 - Rapid Research - Data Innovations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51132" y="1916832"/>
            <a:ext cx="808545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Activity Guide: </a:t>
            </a:r>
            <a:r>
              <a:rPr lang="en-US" sz="2800" dirty="0">
                <a:hlinkClick r:id="rId3"/>
              </a:rPr>
              <a:t>Rapid Research - Data Innovations</a:t>
            </a:r>
            <a:endParaRPr lang="en-US" sz="2800" dirty="0"/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Worksheet: </a:t>
            </a:r>
            <a:r>
              <a:rPr lang="en-US" sz="2800" dirty="0">
                <a:hlinkClick r:id="rId4"/>
              </a:rPr>
              <a:t>Data Innovations One-Pager Template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246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Review / </a:t>
            </a:r>
            <a:r>
              <a:rPr lang="en-US" sz="4400" b="1"/>
              <a:t>Next Class</a:t>
            </a:r>
            <a:endParaRPr lang="en-US" sz="4400" b="1" dirty="0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51132" y="1916832"/>
            <a:ext cx="808545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Review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Next Class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Quiz Tuesday</a:t>
            </a:r>
          </a:p>
        </p:txBody>
      </p:sp>
    </p:spTree>
    <p:extLst>
      <p:ext uri="{BB962C8B-B14F-4D97-AF65-F5344CB8AC3E}">
        <p14:creationId xmlns:p14="http://schemas.microsoft.com/office/powerpoint/2010/main" val="26697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dirty="0"/>
              <a:t>Turn-In Tests</a:t>
            </a:r>
            <a:endParaRPr lang="en-US" altLang="en-US" sz="4400" dirty="0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35014" y="1554163"/>
            <a:ext cx="8085458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GB" altLang="en-US" sz="2800" dirty="0">
                <a:latin typeface="Arial" panose="020B0604020202020204" pitchFamily="34" charset="0"/>
              </a:rPr>
              <a:t>Turn-In graded Tests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GB" altLang="en-US" sz="2800" dirty="0">
                <a:latin typeface="Arial" panose="020B0604020202020204" pitchFamily="34" charset="0"/>
              </a:rPr>
              <a:t>Journal Check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GB" altLang="en-US" sz="2800" dirty="0">
                <a:latin typeface="Arial" panose="020B0604020202020204" pitchFamily="34" charset="0"/>
              </a:rPr>
              <a:t>Finish Unit 3 Lesson 10 Group Projects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GB" altLang="en-US" sz="2800" dirty="0">
                <a:latin typeface="Arial" panose="020B0604020202020204" pitchFamily="34" charset="0"/>
              </a:rPr>
              <a:t>Present Your Group Project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GB" altLang="en-US" sz="2800" dirty="0">
                <a:latin typeface="Arial" panose="020B0604020202020204" pitchFamily="34" charset="0"/>
              </a:rPr>
              <a:t>Share </a:t>
            </a:r>
            <a:r>
              <a:rPr lang="en-GB" altLang="en-US" sz="2800" dirty="0" err="1">
                <a:latin typeface="Arial" panose="020B0604020202020204" pitchFamily="34" charset="0"/>
              </a:rPr>
              <a:t>GoogleDoc</a:t>
            </a:r>
            <a:r>
              <a:rPr lang="en-GB" altLang="en-US" sz="2800" dirty="0">
                <a:latin typeface="Arial" panose="020B0604020202020204" pitchFamily="34" charset="0"/>
              </a:rPr>
              <a:t> With Coach 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/>
              <a:t>Lesson 1 - What is Big Data?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601502" y="1452927"/>
            <a:ext cx="808545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altLang="en-US" sz="2800" dirty="0">
                <a:latin typeface="+mn-lt"/>
              </a:rPr>
              <a:t>The explosion in computing power over the last several decades has led to a similarly astounding growth in the amount of data that is transmitted, collected, and analyzed every day.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altLang="en-US" sz="2800" dirty="0">
                <a:latin typeface="+mn-lt"/>
              </a:rPr>
              <a:t>Nearly every industry and field is making use of data to better understand what is happening around them and develop new and creative solutions to the problems they face.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>
                <a:latin typeface="+mn-lt"/>
              </a:rPr>
              <a:t>As the scale of data gets bigger and bigger, new techniques and tools are necessary to be able to meaningfully make use of it.</a:t>
            </a:r>
            <a:endParaRPr lang="en-GB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405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1 - What is Big Data?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35014" y="1554163"/>
            <a:ext cx="8085458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Moore's Law- the observation that computing power roughly doubles every two years. 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Big Data: a broad term for datasets so large or complex that traditional data processing applications are inadequate.</a:t>
            </a:r>
            <a:endParaRPr lang="en-GB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4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1 - What is Big Data?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35014" y="1554163"/>
            <a:ext cx="80854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Video- </a:t>
            </a:r>
            <a:r>
              <a:rPr lang="en-US" altLang="en-US" sz="2800" dirty="0">
                <a:latin typeface="Arial" panose="020B0604020202020204" pitchFamily="34" charset="0"/>
                <a:hlinkClick r:id="rId3"/>
              </a:rPr>
              <a:t>Big Data is Better Data</a:t>
            </a:r>
            <a:endParaRPr lang="en-GB" altLang="en-US" sz="2800" dirty="0"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071158"/>
            <a:ext cx="5885714" cy="3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515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1 - What is Big Data?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35014" y="1554163"/>
            <a:ext cx="80854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Activity- </a:t>
            </a:r>
            <a:r>
              <a:rPr lang="en-US" altLang="en-US" sz="2800" dirty="0">
                <a:latin typeface="Arial" panose="020B0604020202020204" pitchFamily="34" charset="0"/>
                <a:hlinkClick r:id="rId3"/>
              </a:rPr>
              <a:t>Big Data Sleuth Card </a:t>
            </a:r>
            <a:endParaRPr lang="en-GB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4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2 - Rapid Research - Data Innovations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51132" y="1916832"/>
            <a:ext cx="808545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In this lesson you will conduct a small amount of research to explore a computing innovation that leverages the use of data. You will research a topic of personal interest and respond to questions about how that innovation produces, uses or consumes data.</a:t>
            </a:r>
          </a:p>
        </p:txBody>
      </p:sp>
    </p:spTree>
    <p:extLst>
      <p:ext uri="{BB962C8B-B14F-4D97-AF65-F5344CB8AC3E}">
        <p14:creationId xmlns:p14="http://schemas.microsoft.com/office/powerpoint/2010/main" val="4032410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2 - Rapid Research - Data Innovations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51132" y="1916832"/>
            <a:ext cx="8085458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sz="2800" b="1" dirty="0"/>
              <a:t>One-pager: </a:t>
            </a:r>
            <a:r>
              <a:rPr lang="en-US" sz="2800" dirty="0"/>
              <a:t>A business/corporate term for a one-page document that summarizes a large issue, topic or plan. The purpose is to distill and highlight the most important pieces of information in a digestible manner so that the reader can be quickly acquainted with the relevant details of the "big picture."</a:t>
            </a:r>
          </a:p>
        </p:txBody>
      </p:sp>
    </p:spTree>
    <p:extLst>
      <p:ext uri="{BB962C8B-B14F-4D97-AF65-F5344CB8AC3E}">
        <p14:creationId xmlns:p14="http://schemas.microsoft.com/office/powerpoint/2010/main" val="3841462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2 - Rapid Research - Data Innovations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51132" y="1916832"/>
            <a:ext cx="808545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sz="2800" b="1" dirty="0"/>
              <a:t>--VIDEOS—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Code.org – </a:t>
            </a:r>
            <a:r>
              <a:rPr lang="en-US" sz="2800" dirty="0">
                <a:hlinkClick r:id="rId3"/>
              </a:rPr>
              <a:t>Data and Medicine</a:t>
            </a:r>
            <a:endParaRPr lang="en-US" sz="2800" dirty="0"/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TED Talk: </a:t>
            </a:r>
            <a:r>
              <a:rPr lang="en-US" sz="2800" dirty="0">
                <a:hlinkClick r:id="rId4"/>
              </a:rPr>
              <a:t>The Math Behind Basketball's Wildest Moves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1" y="3945216"/>
            <a:ext cx="5688881" cy="276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81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380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Sketchpad PowerPoint Presentation</dc:title>
  <dc:creator>Windows User</dc:creator>
  <cp:lastModifiedBy>Casey Burrill</cp:lastModifiedBy>
  <cp:revision>17</cp:revision>
  <dcterms:created xsi:type="dcterms:W3CDTF">2011-05-27T00:49:11Z</dcterms:created>
  <dcterms:modified xsi:type="dcterms:W3CDTF">2016-11-10T01:30:26Z</dcterms:modified>
</cp:coreProperties>
</file>